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0B5AAA-88B7-4ADA-9CF5-59A0C46713B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CC0722-B042-456F-B133-86FB5C78877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905000"/>
            <a:ext cx="6324600" cy="1162050"/>
          </a:xfrm>
        </p:spPr>
        <p:txBody>
          <a:bodyPr/>
          <a:lstStyle/>
          <a:p>
            <a:pPr algn="ctr"/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KALAM E IMAM HUSSAIN A.S KI CHAND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KIRNAIN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971800" y="3733800"/>
            <a:ext cx="5029200" cy="1981200"/>
          </a:xfrm>
        </p:spPr>
        <p:txBody>
          <a:bodyPr>
            <a:noAutofit/>
          </a:bodyPr>
          <a:lstStyle/>
          <a:p>
            <a:r>
              <a:rPr lang="en-US" sz="2400" i="1" dirty="0">
                <a:latin typeface="Aharoni" pitchFamily="2" charset="-79"/>
                <a:cs typeface="Aharoni" pitchFamily="2" charset="-79"/>
              </a:rPr>
              <a:t>By  :</a:t>
            </a:r>
            <a:br>
              <a:rPr lang="en-US" sz="2400" i="1" dirty="0">
                <a:latin typeface="Aharoni" pitchFamily="2" charset="-79"/>
                <a:cs typeface="Aharoni" pitchFamily="2" charset="-79"/>
              </a:rPr>
            </a:br>
            <a:r>
              <a:rPr lang="en-US" sz="2400" i="1" dirty="0">
                <a:latin typeface="Aharoni" pitchFamily="2" charset="-79"/>
                <a:cs typeface="Aharoni" pitchFamily="2" charset="-79"/>
              </a:rPr>
              <a:t>MOHSIN </a:t>
            </a:r>
            <a:r>
              <a:rPr lang="en-US" sz="2400" i="1" dirty="0" smtClean="0">
                <a:latin typeface="Aharoni" pitchFamily="2" charset="-79"/>
                <a:cs typeface="Aharoni" pitchFamily="2" charset="-79"/>
              </a:rPr>
              <a:t>GHURVIYAN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JAWAN MARDI AUR AZADI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QOUL E IMAM A.S.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HAQ HAMESHA HAQ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INSANI IQDAR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HURRIYAT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TAMAM ADYAN E ALAM KI TALEMAT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BANDAGI KI IQSAM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QOUL E IMAM A.S…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TAJIRO KI SI IBADAT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GHULAMO KI SI IBADAT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HUR KI SI IBADAT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SUMMARY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INSANI ZINDAGI KI KAMYABI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BANDA E KHUDA YA BANDA E ZAMANA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 MAKTAB E AHLE BAIT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3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INTRODUCTION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u="sng" dirty="0" smtClean="0"/>
              <a:t> NAME OF BOOK </a:t>
            </a:r>
            <a:r>
              <a:rPr lang="en-US" dirty="0" smtClean="0"/>
              <a:t>: KALAM E IMAM HUSSAIN A.S KI         CHAND KIRNAIN.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u="sng" dirty="0" smtClean="0"/>
              <a:t>AUTHOR: </a:t>
            </a:r>
            <a:r>
              <a:rPr lang="en-US" dirty="0" smtClean="0"/>
              <a:t> MOHSIN GHURVIYAN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u="sng" dirty="0" smtClean="0"/>
              <a:t> TRANSLATION</a:t>
            </a:r>
            <a:r>
              <a:rPr lang="en-US" dirty="0" smtClean="0"/>
              <a:t>:  SAEED HAIDER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u="sng" dirty="0" smtClean="0"/>
              <a:t> PUBLISHER </a:t>
            </a:r>
            <a:r>
              <a:rPr lang="en-US" dirty="0" smtClean="0"/>
              <a:t>:  DAR US SAQLAIN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u="sng" dirty="0" smtClean="0"/>
              <a:t> PRICE:</a:t>
            </a:r>
            <a:r>
              <a:rPr lang="en-US" dirty="0" smtClean="0"/>
              <a:t>  RS 25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TABLE OF CONTENTS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QAYAM KA MUHARIK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HAQ O BATIL KI AZLI JANG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IMAM AUR IMAMAT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DUNYA IMAM KI NIGAH MAY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HAKIM AUR HAKOMAT KI AHMEYAT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SAADAT O SHAKAWAT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JAWAN MARDI AUR AZADI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BANDAGI KI </a:t>
            </a:r>
            <a:r>
              <a:rPr lang="en-US" dirty="0" smtClean="0"/>
              <a:t>IQSAAM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QAYAM KA MUHARIK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QOUL E IMAM A.S. ….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ILAHI INQILAB AUR QAIDEEN KA INQILAB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INQILAB </a:t>
            </a:r>
            <a:r>
              <a:rPr lang="en-US" dirty="0" smtClean="0"/>
              <a:t>K UMOOR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AMAR-BIL-MAROOF </a:t>
            </a:r>
            <a:r>
              <a:rPr lang="en-US" dirty="0" err="1" smtClean="0"/>
              <a:t>wa</a:t>
            </a:r>
            <a:r>
              <a:rPr lang="en-US" dirty="0" smtClean="0"/>
              <a:t> NAHI-AN-AL-MUNKIR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HAQ O BATIL KI AZLI JANG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QOUL E IMAM A.S…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IMAM </a:t>
            </a:r>
            <a:r>
              <a:rPr lang="en-US" dirty="0" smtClean="0"/>
              <a:t>KI KUSUSIAYAT OR SHAKHSIAT.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HAQ O BATIL KI </a:t>
            </a:r>
            <a:r>
              <a:rPr lang="en-US" dirty="0" smtClean="0"/>
              <a:t>DUSHMANI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HUSSAINI AUR YAZEEDI </a:t>
            </a:r>
            <a:r>
              <a:rPr lang="en-US" dirty="0" smtClean="0"/>
              <a:t>AFRAD/GURUH MAI </a:t>
            </a:r>
            <a:r>
              <a:rPr lang="en-US" dirty="0" smtClean="0"/>
              <a:t>FARQ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IMAM AUR IMAMAT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QOUL E IMAM A.S. …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IMAM K MAZEED CHARACTERISTICS.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ISLAMI TALLEMAT AUR IMAMAT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DUNYA IMAM KI NIGAH MAY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QOUL E IMAM A.S….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ACHI AUR BURI CHEZO KA COMPARISON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YAQEEN E KAMIL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SHAHADAT KI MANTAQ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HAKIM AUR HAKOMAT KI AHMEYAT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QOUL E IMAM A.S….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HUMAN ORGANS AUR HAKOMAT M MAWAZNA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NIZAM E REHBARI </a:t>
            </a:r>
            <a:r>
              <a:rPr lang="en-US" dirty="0" smtClean="0"/>
              <a:t>MAI </a:t>
            </a:r>
            <a:r>
              <a:rPr lang="en-US" dirty="0" smtClean="0"/>
              <a:t>KHALAL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KHALAL K NATAIJ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SAADAT O SHAKAWAT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QOUL E IMAM A.S….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INSANI FITRAT AUR IMAM K ALFAZ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INQILAB K LAZMI JUZ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SHAHADAT BATOOR KHUSH BAKHTI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320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KALAM E IMAM HUSSAIN A.S KI CHAND KIRNAIN</vt:lpstr>
      <vt:lpstr>INTRODUCTION</vt:lpstr>
      <vt:lpstr>TABLE OF CONTENTS</vt:lpstr>
      <vt:lpstr>QAYAM KA MUHARIK</vt:lpstr>
      <vt:lpstr>HAQ O BATIL KI AZLI JANG</vt:lpstr>
      <vt:lpstr>IMAM AUR IMAMAT</vt:lpstr>
      <vt:lpstr>DUNYA IMAM KI NIGAH MAY</vt:lpstr>
      <vt:lpstr>HAKIM AUR HAKOMAT KI AHMEYAT</vt:lpstr>
      <vt:lpstr>SAADAT O SHAKAWAT</vt:lpstr>
      <vt:lpstr>JAWAN MARDI AUR AZADI</vt:lpstr>
      <vt:lpstr>BANDAGI KI IQSAM</vt:lpstr>
      <vt:lpstr>SUMMARY</vt:lpstr>
      <vt:lpstr>Thank You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Ahmar Abbas</dc:creator>
  <cp:lastModifiedBy>Syed Shan e. Raza Jaffry</cp:lastModifiedBy>
  <cp:revision>22</cp:revision>
  <dcterms:created xsi:type="dcterms:W3CDTF">2012-07-26T20:11:13Z</dcterms:created>
  <dcterms:modified xsi:type="dcterms:W3CDTF">2015-04-25T05:59:24Z</dcterms:modified>
</cp:coreProperties>
</file>